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Dear Parents…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2 face African Queen Key boar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640" end="89127.8125"/>
                  <p14:fade in="1000" ou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637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"/>
    </mc:Choice>
    <mc:Fallback xmlns="">
      <p:transition spd="slow" advTm="3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1" y="2795729"/>
            <a:ext cx="8915399" cy="146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do you teach your children to control their feelings?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9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6"/>
    </mc:Choice>
    <mc:Fallback xmlns="">
      <p:transition spd="slow" advTm="4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These methods that you often use…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95693" y="1547116"/>
            <a:ext cx="8915400" cy="37776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Fear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Intimidation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Guilt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Violence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Punishments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>
            <a:off x="5734782" y="3395493"/>
            <a:ext cx="810491" cy="3948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259" y="2574611"/>
            <a:ext cx="3031847" cy="275012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531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51"/>
    </mc:Choice>
    <mc:Fallback xmlns="">
      <p:transition spd="slow" advTm="26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52793" y="5389200"/>
            <a:ext cx="8915399" cy="146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…will not benefit them or you </a:t>
            </a:r>
            <a:br>
              <a:rPr lang="en-US" dirty="0" smtClean="0"/>
            </a:br>
            <a:r>
              <a:rPr lang="en-US" dirty="0" smtClean="0"/>
              <a:t>in any way. </a:t>
            </a:r>
            <a:br>
              <a:rPr lang="en-US" dirty="0" smtClean="0"/>
            </a:b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Your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children will suffer the consequences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b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And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so will you.</a:t>
            </a:r>
            <a:b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78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8"/>
    </mc:Choice>
    <mc:Fallback xmlns="">
      <p:transition spd="slow" advTm="10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question </a:t>
            </a:r>
            <a:r>
              <a:rPr lang="en-US" dirty="0"/>
              <a:t>de respect,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dignité</a:t>
            </a:r>
            <a:r>
              <a:rPr lang="en-US" dirty="0" smtClean="0"/>
              <a:t>, et </a:t>
            </a:r>
            <a:r>
              <a:rPr lang="en-US" dirty="0" err="1" smtClean="0"/>
              <a:t>d’honneur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847" t="13934" r="3021" b="15386"/>
          <a:stretch/>
        </p:blipFill>
        <p:spPr>
          <a:xfrm>
            <a:off x="4395353" y="1905000"/>
            <a:ext cx="4104410" cy="3148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844385" y="5134316"/>
            <a:ext cx="9206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Dégg</a:t>
            </a:r>
            <a:r>
              <a:rPr lang="en-US" sz="3600" dirty="0"/>
              <a:t> </a:t>
            </a:r>
            <a:r>
              <a:rPr lang="en-US" sz="3600" dirty="0" err="1"/>
              <a:t>nga</a:t>
            </a:r>
            <a:r>
              <a:rPr lang="en-US" sz="3600" dirty="0" smtClean="0"/>
              <a:t>?</a:t>
            </a:r>
          </a:p>
          <a:p>
            <a:pPr algn="ctr"/>
            <a:r>
              <a:rPr lang="en-US" sz="3600" dirty="0" smtClean="0"/>
              <a:t>Aw ye </a:t>
            </a:r>
            <a:r>
              <a:rPr lang="en-US" sz="3600" dirty="0" err="1" smtClean="0"/>
              <a:t>sabali</a:t>
            </a:r>
            <a:r>
              <a:rPr lang="en-US" sz="3600" dirty="0" smtClean="0"/>
              <a:t>, </a:t>
            </a:r>
            <a:r>
              <a:rPr lang="en-US" sz="3600" dirty="0" err="1" smtClean="0"/>
              <a:t>doussou</a:t>
            </a:r>
            <a:r>
              <a:rPr lang="en-US" sz="3600" dirty="0" smtClean="0"/>
              <a:t> </a:t>
            </a:r>
            <a:r>
              <a:rPr lang="en-US" sz="3600" dirty="0" err="1" smtClean="0"/>
              <a:t>kassi</a:t>
            </a:r>
            <a:r>
              <a:rPr lang="en-US" sz="3600" dirty="0" smtClean="0"/>
              <a:t> </a:t>
            </a:r>
            <a:r>
              <a:rPr lang="en-US" sz="3600" dirty="0" err="1" smtClean="0"/>
              <a:t>magni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4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81"/>
    </mc:Choice>
    <mc:Fallback xmlns="">
      <p:transition spd="slow" advTm="26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749" y="142664"/>
            <a:ext cx="8911687" cy="1280890"/>
          </a:xfrm>
        </p:spPr>
        <p:txBody>
          <a:bodyPr/>
          <a:lstStyle/>
          <a:p>
            <a:r>
              <a:rPr lang="en-US" dirty="0" smtClean="0"/>
              <a:t>Abeg! Use these methods instead: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189" y="783109"/>
            <a:ext cx="10352809" cy="56007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Connect with your children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Be nurturing, understanding, and empathetic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Accept that they’re people and not just your kids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Don’t dismiss them or their feelings, even when inconvenient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Guide them and their behavior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Resist urge to punish but if necessary, no cruel or unusual punishments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Be patient with </a:t>
            </a:r>
            <a:r>
              <a:rPr lang="en-US" sz="2400" dirty="0" smtClean="0"/>
              <a:t>them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Lead by example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7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50"/>
    </mc:Choice>
    <mc:Fallback xmlns="">
      <p:transition spd="slow" advTm="31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This will help you have a better relationship, and help them regulate their emotions better.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77736"/>
            <a:ext cx="8915400" cy="47451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/>
              <a:t>Now that their mental health is taken care of,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how </a:t>
            </a:r>
            <a:r>
              <a:rPr lang="en-US" sz="2800" dirty="0" smtClean="0"/>
              <a:t>do you protect them?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err="1" smtClean="0"/>
              <a:t>Chineke</a:t>
            </a:r>
            <a:r>
              <a:rPr lang="en-US" sz="2800" dirty="0" smtClean="0"/>
              <a:t>!!!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0" y="2949715"/>
            <a:ext cx="2783032" cy="280122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720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31"/>
    </mc:Choice>
    <mc:Fallback xmlns="">
      <p:transition spd="slow" advTm="22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6116"/>
          </a:xfrm>
        </p:spPr>
        <p:txBody>
          <a:bodyPr/>
          <a:lstStyle/>
          <a:p>
            <a:r>
              <a:rPr lang="en-US" dirty="0">
                <a:ea typeface="SimSun" panose="02010600030101010101" pitchFamily="2" charset="-122"/>
              </a:rPr>
              <a:t>Here are the translations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57865"/>
            <a:ext cx="8915400" cy="51327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dirty="0" err="1" smtClean="0"/>
              <a:t>kounou</a:t>
            </a:r>
            <a:r>
              <a:rPr lang="en-US" dirty="0" smtClean="0"/>
              <a:t> (Bambara expression): Swallow it, meaning shut </a:t>
            </a:r>
            <a:r>
              <a:rPr lang="en-US" dirty="0"/>
              <a:t>up</a:t>
            </a:r>
          </a:p>
          <a:p>
            <a:r>
              <a:rPr lang="en-US" dirty="0" err="1"/>
              <a:t>Arrête</a:t>
            </a:r>
            <a:r>
              <a:rPr lang="en-US" dirty="0"/>
              <a:t> de </a:t>
            </a:r>
            <a:r>
              <a:rPr lang="en-US" dirty="0" err="1" smtClean="0"/>
              <a:t>pleurer</a:t>
            </a:r>
            <a:r>
              <a:rPr lang="en-US" dirty="0" smtClean="0"/>
              <a:t> (</a:t>
            </a:r>
            <a:r>
              <a:rPr lang="en-US" dirty="0"/>
              <a:t>French</a:t>
            </a:r>
            <a:r>
              <a:rPr lang="en-US" dirty="0" smtClean="0"/>
              <a:t>):  </a:t>
            </a:r>
            <a:r>
              <a:rPr lang="en-US" dirty="0"/>
              <a:t>Stop crying</a:t>
            </a:r>
          </a:p>
          <a:p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question de respect, de </a:t>
            </a:r>
            <a:r>
              <a:rPr lang="en-US" dirty="0" err="1"/>
              <a:t>dignité</a:t>
            </a:r>
            <a:r>
              <a:rPr lang="en-US" dirty="0"/>
              <a:t>, et </a:t>
            </a:r>
            <a:r>
              <a:rPr lang="en-US" dirty="0" err="1" smtClean="0"/>
              <a:t>d’honneur</a:t>
            </a:r>
            <a:r>
              <a:rPr lang="en-US" dirty="0" smtClean="0"/>
              <a:t> (</a:t>
            </a:r>
            <a:r>
              <a:rPr lang="en-US" dirty="0"/>
              <a:t>French</a:t>
            </a:r>
            <a:r>
              <a:rPr lang="en-US" dirty="0" smtClean="0"/>
              <a:t>): it’s </a:t>
            </a:r>
            <a:r>
              <a:rPr lang="en-US" dirty="0"/>
              <a:t>an issue of respect, dignity </a:t>
            </a:r>
            <a:r>
              <a:rPr lang="en-US" dirty="0" smtClean="0"/>
              <a:t>and </a:t>
            </a:r>
            <a:r>
              <a:rPr lang="en-US" dirty="0"/>
              <a:t>honor</a:t>
            </a:r>
          </a:p>
          <a:p>
            <a:r>
              <a:rPr lang="en-US" dirty="0" err="1"/>
              <a:t>Dégg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 smtClean="0"/>
              <a:t>?</a:t>
            </a:r>
            <a:r>
              <a:rPr lang="en-US" dirty="0"/>
              <a:t> (Wolof</a:t>
            </a:r>
            <a:r>
              <a:rPr lang="en-US" dirty="0" smtClean="0"/>
              <a:t>): do </a:t>
            </a:r>
            <a:r>
              <a:rPr lang="en-US" dirty="0"/>
              <a:t>you understand?</a:t>
            </a:r>
          </a:p>
          <a:p>
            <a:r>
              <a:rPr lang="en-US" dirty="0"/>
              <a:t>Aw ye </a:t>
            </a:r>
            <a:r>
              <a:rPr lang="en-US" dirty="0" err="1"/>
              <a:t>sabali</a:t>
            </a:r>
            <a:r>
              <a:rPr lang="en-US" dirty="0"/>
              <a:t>, </a:t>
            </a:r>
            <a:r>
              <a:rPr lang="en-US" dirty="0" err="1"/>
              <a:t>doussou</a:t>
            </a:r>
            <a:r>
              <a:rPr lang="en-US" dirty="0"/>
              <a:t> </a:t>
            </a:r>
            <a:r>
              <a:rPr lang="en-US" dirty="0" err="1"/>
              <a:t>kassi</a:t>
            </a:r>
            <a:r>
              <a:rPr lang="en-US" dirty="0"/>
              <a:t> </a:t>
            </a:r>
            <a:r>
              <a:rPr lang="en-US" dirty="0" err="1" smtClean="0"/>
              <a:t>magni</a:t>
            </a:r>
            <a:r>
              <a:rPr lang="en-US" dirty="0" smtClean="0"/>
              <a:t> (Bambara): Please </a:t>
            </a:r>
            <a:r>
              <a:rPr lang="en-US" dirty="0"/>
              <a:t>stop, heartbreak isn’t good.</a:t>
            </a:r>
          </a:p>
          <a:p>
            <a:r>
              <a:rPr lang="en-US" dirty="0"/>
              <a:t>Yow, </a:t>
            </a:r>
            <a:r>
              <a:rPr lang="en-US" dirty="0" err="1"/>
              <a:t>goorgoorlu</a:t>
            </a:r>
            <a:r>
              <a:rPr lang="en-US" dirty="0"/>
              <a:t> la </a:t>
            </a:r>
            <a:r>
              <a:rPr lang="en-US" dirty="0" err="1" smtClean="0"/>
              <a:t>neexee</a:t>
            </a:r>
            <a:r>
              <a:rPr lang="en-US" dirty="0" smtClean="0"/>
              <a:t> (Wolof expression</a:t>
            </a:r>
            <a:r>
              <a:rPr lang="en-US" dirty="0"/>
              <a:t>) </a:t>
            </a:r>
            <a:r>
              <a:rPr lang="en-US" dirty="0" smtClean="0"/>
              <a:t>: Hey</a:t>
            </a:r>
            <a:r>
              <a:rPr lang="en-US" dirty="0"/>
              <a:t>, be courageous/willing please</a:t>
            </a:r>
            <a:br>
              <a:rPr lang="en-US" dirty="0"/>
            </a:br>
            <a:r>
              <a:rPr lang="en-US" dirty="0"/>
              <a:t>Aw yaw </a:t>
            </a:r>
            <a:r>
              <a:rPr lang="en-US" dirty="0" err="1"/>
              <a:t>chè</a:t>
            </a:r>
            <a:r>
              <a:rPr lang="en-US" dirty="0"/>
              <a:t> </a:t>
            </a:r>
            <a:r>
              <a:rPr lang="en-US" dirty="0" err="1"/>
              <a:t>siri</a:t>
            </a:r>
            <a:r>
              <a:rPr lang="en-US" dirty="0"/>
              <a:t> </a:t>
            </a:r>
            <a:r>
              <a:rPr lang="en-US" dirty="0" err="1" smtClean="0"/>
              <a:t>doni</a:t>
            </a:r>
            <a:r>
              <a:rPr lang="en-US" dirty="0" smtClean="0"/>
              <a:t> (Bambara expression): Tie </a:t>
            </a:r>
            <a:r>
              <a:rPr lang="en-US" dirty="0"/>
              <a:t>your waist a little, meaning get ready to persevere</a:t>
            </a:r>
          </a:p>
          <a:p>
            <a:r>
              <a:rPr lang="en-US" dirty="0" err="1"/>
              <a:t>Être</a:t>
            </a:r>
            <a:r>
              <a:rPr lang="en-US" dirty="0"/>
              <a:t> parents, </a:t>
            </a:r>
            <a:r>
              <a:rPr lang="en-US" dirty="0" err="1"/>
              <a:t>c’est</a:t>
            </a:r>
            <a:r>
              <a:rPr lang="en-US" dirty="0"/>
              <a:t> pas </a:t>
            </a:r>
            <a:r>
              <a:rPr lang="en-US" dirty="0" smtClean="0"/>
              <a:t>facile</a:t>
            </a:r>
            <a:r>
              <a:rPr lang="en-US" dirty="0"/>
              <a:t>(French)</a:t>
            </a:r>
            <a:r>
              <a:rPr lang="en-US" dirty="0" smtClean="0"/>
              <a:t>: It’s </a:t>
            </a:r>
            <a:r>
              <a:rPr lang="en-US" dirty="0"/>
              <a:t>not easy to be a parent</a:t>
            </a:r>
          </a:p>
          <a:p>
            <a:r>
              <a:rPr lang="en-US" dirty="0" err="1"/>
              <a:t>Abeg</a:t>
            </a:r>
            <a:r>
              <a:rPr lang="en-US" dirty="0"/>
              <a:t>: </a:t>
            </a:r>
            <a:r>
              <a:rPr lang="en-US" dirty="0" smtClean="0"/>
              <a:t>(West African English) Please</a:t>
            </a:r>
          </a:p>
          <a:p>
            <a:r>
              <a:rPr lang="en-US" dirty="0" smtClean="0"/>
              <a:t>So</a:t>
            </a:r>
            <a:r>
              <a:rPr lang="en-US" dirty="0"/>
              <a:t>, you </a:t>
            </a:r>
            <a:r>
              <a:rPr lang="en-US" dirty="0" err="1"/>
              <a:t>ahh</a:t>
            </a:r>
            <a:r>
              <a:rPr lang="en-US" dirty="0"/>
              <a:t> dating my </a:t>
            </a:r>
            <a:r>
              <a:rPr lang="en-US" dirty="0" err="1"/>
              <a:t>dotah</a:t>
            </a:r>
            <a:r>
              <a:rPr lang="en-US" dirty="0"/>
              <a:t>? </a:t>
            </a:r>
            <a:r>
              <a:rPr lang="en-US" dirty="0" smtClean="0"/>
              <a:t>(West African English): so</a:t>
            </a:r>
            <a:r>
              <a:rPr lang="en-US" dirty="0"/>
              <a:t>, you are dating my daughter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err="1" smtClean="0"/>
              <a:t>Chineke</a:t>
            </a:r>
            <a:r>
              <a:rPr lang="en-US" dirty="0" smtClean="0"/>
              <a:t> (West African </a:t>
            </a:r>
            <a:r>
              <a:rPr lang="en-US" dirty="0"/>
              <a:t>English expression</a:t>
            </a:r>
            <a:r>
              <a:rPr lang="en-US" dirty="0" smtClean="0"/>
              <a:t>): “</a:t>
            </a:r>
            <a:r>
              <a:rPr lang="en-US" dirty="0"/>
              <a:t>Oh my God!” response to surprise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6|2.5|2.5|2.7|2.8|2.8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6|9.2|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5|2.4|2.9|3.5|3.3|3.7|4.3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3|5.7|5.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3046</TotalTime>
  <Words>235</Words>
  <Application>Microsoft Office PowerPoint</Application>
  <PresentationFormat>Widescreen</PresentationFormat>
  <Paragraphs>42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SimSun</vt:lpstr>
      <vt:lpstr>Arial</vt:lpstr>
      <vt:lpstr>Century Gothic</vt:lpstr>
      <vt:lpstr>Wingdings 3</vt:lpstr>
      <vt:lpstr>Wisp</vt:lpstr>
      <vt:lpstr>Dear Parents…</vt:lpstr>
      <vt:lpstr>How do you teach your children to control their feelings?</vt:lpstr>
      <vt:lpstr>These methods that you often use…</vt:lpstr>
      <vt:lpstr>…will not benefit them or you  in any way.  Your children will suffer the consequences. And so will you.   </vt:lpstr>
      <vt:lpstr>C’est une question de respect,  de dignité, et d’honneur…</vt:lpstr>
      <vt:lpstr>Abeg! Use these methods instead:</vt:lpstr>
      <vt:lpstr>This will help you have a better relationship, and help them regulate their emotions better. </vt:lpstr>
      <vt:lpstr>Here are the translations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Chers Parents…</dc:title>
  <dc:creator>Fatoumata Traore</dc:creator>
  <cp:lastModifiedBy>Wang, Stella</cp:lastModifiedBy>
  <cp:revision>36</cp:revision>
  <dcterms:created xsi:type="dcterms:W3CDTF">2016-04-19T13:54:54Z</dcterms:created>
  <dcterms:modified xsi:type="dcterms:W3CDTF">2018-03-02T20:55:04Z</dcterms:modified>
</cp:coreProperties>
</file>